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Yekan Bakh FaNum 1 Medium" charset="1" panose="01000504000000020004"/>
      <p:regular r:id="rId8"/>
    </p:embeddedFont>
    <p:embeddedFont>
      <p:font typeface="Yekan Bakh FaNum 1" charset="1" panose="01000504000000020004"/>
      <p:regular r:id="rId9"/>
    </p:embeddedFont>
    <p:embeddedFont>
      <p:font typeface="Yekan Bakh FaNum 1 Bold" charset="1" panose="01000504000000020004"/>
      <p:regular r:id="rId10"/>
    </p:embeddedFont>
    <p:embeddedFont>
      <p:font typeface="Yekan Bakh FaNum 2 Heavy" charset="1" panose="0100050400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jpeg" Type="http://schemas.openxmlformats.org/officeDocument/2006/relationships/image"/><Relationship Id="rId15" Target="../media/image16.jpeg" Type="http://schemas.openxmlformats.org/officeDocument/2006/relationships/image"/><Relationship Id="rId16" Target="../media/image17.jpeg" Type="http://schemas.openxmlformats.org/officeDocument/2006/relationships/image"/><Relationship Id="rId17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49650" cy="1141366"/>
            <a:chOff x="0" y="0"/>
            <a:chExt cx="4279743" cy="3006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9743" cy="300607"/>
            </a:xfrm>
            <a:custGeom>
              <a:avLst/>
              <a:gdLst/>
              <a:ahLst/>
              <a:cxnLst/>
              <a:rect r="r" b="b" t="t" l="l"/>
              <a:pathLst>
                <a:path h="300607" w="4279743">
                  <a:moveTo>
                    <a:pt x="0" y="0"/>
                  </a:moveTo>
                  <a:lnTo>
                    <a:pt x="4279743" y="0"/>
                  </a:lnTo>
                  <a:lnTo>
                    <a:pt x="4279743" y="300607"/>
                  </a:lnTo>
                  <a:lnTo>
                    <a:pt x="0" y="3006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279743" cy="3387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353647" y="4184572"/>
            <a:ext cx="3729068" cy="0"/>
          </a:xfrm>
          <a:prstGeom prst="line">
            <a:avLst/>
          </a:prstGeom>
          <a:ln cap="flat" w="9525">
            <a:solidFill>
              <a:srgbClr val="1C21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2162737"/>
            <a:ext cx="4454902" cy="7086038"/>
            <a:chOff x="0" y="0"/>
            <a:chExt cx="1173308" cy="18662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3308" cy="1866281"/>
            </a:xfrm>
            <a:custGeom>
              <a:avLst/>
              <a:gdLst/>
              <a:ahLst/>
              <a:cxnLst/>
              <a:rect r="r" b="b" t="t" l="l"/>
              <a:pathLst>
                <a:path h="1866281" w="1173308">
                  <a:moveTo>
                    <a:pt x="0" y="0"/>
                  </a:moveTo>
                  <a:lnTo>
                    <a:pt x="1173308" y="0"/>
                  </a:lnTo>
                  <a:lnTo>
                    <a:pt x="1173308" y="1866281"/>
                  </a:lnTo>
                  <a:lnTo>
                    <a:pt x="0" y="1866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173308" cy="1904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5477102" y="2162737"/>
          <a:ext cx="11801248" cy="7086038"/>
        </p:xfrm>
        <a:graphic>
          <a:graphicData uri="http://schemas.openxmlformats.org/drawingml/2006/table">
            <a:tbl>
              <a:tblPr/>
              <a:tblGrid>
                <a:gridCol w="1685893"/>
                <a:gridCol w="1685893"/>
                <a:gridCol w="1685893"/>
                <a:gridCol w="1685893"/>
                <a:gridCol w="1685893"/>
                <a:gridCol w="1685893"/>
                <a:gridCol w="1685893"/>
              </a:tblGrid>
              <a:tr h="720775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جمعه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پنجشنبه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چهارشنبه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سه شنبه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دوشنبه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یکشنبه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960"/>
                        </a:lnSpc>
                        <a:defRPr/>
                      </a:pPr>
                      <a:r>
                        <a:rPr lang="ar-EG" b="true" sz="14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شنبه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05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ویدیو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کاروسل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0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b="true" sz="1200">
                          <a:solidFill>
                            <a:srgbClr val="1C2120"/>
                          </a:solidFill>
                          <a:latin typeface="Yekan Bakh FaNum 1 Medium"/>
                          <a:ea typeface="Yekan Bakh FaNum 1 Medium"/>
                          <a:cs typeface="Yekan Bakh FaNum 1 Medium"/>
                          <a:sym typeface="Yekan Bakh FaNum 1 Medium"/>
                          <a:rtl val="true"/>
                        </a:rPr>
                        <a:t>ریل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05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شورت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ریل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کاروسل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05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ویدیو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ریل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پست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0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ریل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ریل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679"/>
                        </a:lnSpc>
                        <a:defRPr/>
                      </a:pPr>
                      <a:r>
                        <a:rPr lang="ar-EG" sz="1200">
                          <a:solidFill>
                            <a:srgbClr val="1C2120"/>
                          </a:solidFill>
                          <a:latin typeface="Yekan Bakh FaNum 1"/>
                          <a:ea typeface="Yekan Bakh FaNum 1"/>
                          <a:cs typeface="Yekan Bakh FaNum 1"/>
                          <a:sym typeface="Yekan Bakh FaNum 1"/>
                          <a:rtl val="true"/>
                        </a:rPr>
                        <a:t>کاروسل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1C21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0" id="10"/>
          <p:cNvGrpSpPr/>
          <p:nvPr/>
        </p:nvGrpSpPr>
        <p:grpSpPr>
          <a:xfrm rot="0">
            <a:off x="5477102" y="2886950"/>
            <a:ext cx="446251" cy="446251"/>
            <a:chOff x="0" y="0"/>
            <a:chExt cx="117531" cy="1175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FEB63C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4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165944" y="2886950"/>
            <a:ext cx="446251" cy="446251"/>
            <a:chOff x="0" y="0"/>
            <a:chExt cx="117531" cy="11753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3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854785" y="2886950"/>
            <a:ext cx="446251" cy="446251"/>
            <a:chOff x="0" y="0"/>
            <a:chExt cx="117531" cy="11753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539286" y="2886950"/>
            <a:ext cx="446251" cy="446251"/>
            <a:chOff x="0" y="0"/>
            <a:chExt cx="117531" cy="11753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477102" y="4160760"/>
            <a:ext cx="446251" cy="446251"/>
            <a:chOff x="0" y="0"/>
            <a:chExt cx="117531" cy="1175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FEB63C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11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167070" y="4160760"/>
            <a:ext cx="446251" cy="446251"/>
            <a:chOff x="0" y="0"/>
            <a:chExt cx="117531" cy="1175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10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854785" y="4151235"/>
            <a:ext cx="446251" cy="446251"/>
            <a:chOff x="0" y="0"/>
            <a:chExt cx="117531" cy="1175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9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530588" y="4151235"/>
            <a:ext cx="446251" cy="446251"/>
            <a:chOff x="0" y="0"/>
            <a:chExt cx="117531" cy="11753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8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2220163" y="4151235"/>
            <a:ext cx="446251" cy="446251"/>
            <a:chOff x="0" y="0"/>
            <a:chExt cx="117531" cy="11753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7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900213" y="4151235"/>
            <a:ext cx="446251" cy="446251"/>
            <a:chOff x="0" y="0"/>
            <a:chExt cx="117531" cy="11753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029A5E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6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5582244" y="4151235"/>
            <a:ext cx="446251" cy="446251"/>
            <a:chOff x="0" y="0"/>
            <a:chExt cx="117531" cy="11753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5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477102" y="5424255"/>
            <a:ext cx="446251" cy="446251"/>
            <a:chOff x="0" y="0"/>
            <a:chExt cx="117531" cy="11753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FEB63C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18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7167070" y="5424255"/>
            <a:ext cx="446251" cy="446251"/>
            <a:chOff x="0" y="0"/>
            <a:chExt cx="117531" cy="117531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029A5E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17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8854785" y="5424255"/>
            <a:ext cx="446251" cy="446251"/>
            <a:chOff x="0" y="0"/>
            <a:chExt cx="117531" cy="117531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CFBFB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16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0530588" y="5424255"/>
            <a:ext cx="446251" cy="446251"/>
            <a:chOff x="0" y="0"/>
            <a:chExt cx="117531" cy="11753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15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2220163" y="5424255"/>
            <a:ext cx="446251" cy="446251"/>
            <a:chOff x="0" y="0"/>
            <a:chExt cx="117531" cy="117531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14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3900213" y="5424255"/>
            <a:ext cx="446251" cy="446251"/>
            <a:chOff x="0" y="0"/>
            <a:chExt cx="117531" cy="117531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13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5582244" y="5424255"/>
            <a:ext cx="446251" cy="446251"/>
            <a:chOff x="0" y="0"/>
            <a:chExt cx="117531" cy="117531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12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477102" y="6697276"/>
            <a:ext cx="446251" cy="446251"/>
            <a:chOff x="0" y="0"/>
            <a:chExt cx="117531" cy="117531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FEB63C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25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7167070" y="6697276"/>
            <a:ext cx="491330" cy="446251"/>
            <a:chOff x="0" y="0"/>
            <a:chExt cx="129404" cy="117531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29404" cy="117531"/>
            </a:xfrm>
            <a:custGeom>
              <a:avLst/>
              <a:gdLst/>
              <a:ahLst/>
              <a:cxnLst/>
              <a:rect r="r" b="b" t="t" l="l"/>
              <a:pathLst>
                <a:path h="117531" w="129404">
                  <a:moveTo>
                    <a:pt x="0" y="0"/>
                  </a:moveTo>
                  <a:lnTo>
                    <a:pt x="129404" y="0"/>
                  </a:lnTo>
                  <a:lnTo>
                    <a:pt x="129404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129404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24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8854785" y="6697276"/>
            <a:ext cx="446251" cy="446251"/>
            <a:chOff x="0" y="0"/>
            <a:chExt cx="117531" cy="117531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23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0530588" y="6697276"/>
            <a:ext cx="479374" cy="446251"/>
            <a:chOff x="0" y="0"/>
            <a:chExt cx="126255" cy="117531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126255" cy="117531"/>
            </a:xfrm>
            <a:custGeom>
              <a:avLst/>
              <a:gdLst/>
              <a:ahLst/>
              <a:cxnLst/>
              <a:rect r="r" b="b" t="t" l="l"/>
              <a:pathLst>
                <a:path h="117531" w="126255">
                  <a:moveTo>
                    <a:pt x="0" y="0"/>
                  </a:moveTo>
                  <a:lnTo>
                    <a:pt x="126255" y="0"/>
                  </a:lnTo>
                  <a:lnTo>
                    <a:pt x="126255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126255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22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2220163" y="6697276"/>
            <a:ext cx="487819" cy="446251"/>
            <a:chOff x="0" y="0"/>
            <a:chExt cx="128479" cy="117531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28479" cy="117531"/>
            </a:xfrm>
            <a:custGeom>
              <a:avLst/>
              <a:gdLst/>
              <a:ahLst/>
              <a:cxnLst/>
              <a:rect r="r" b="b" t="t" l="l"/>
              <a:pathLst>
                <a:path h="117531" w="128479">
                  <a:moveTo>
                    <a:pt x="0" y="0"/>
                  </a:moveTo>
                  <a:lnTo>
                    <a:pt x="128479" y="0"/>
                  </a:lnTo>
                  <a:lnTo>
                    <a:pt x="128479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128479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21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3900213" y="6697276"/>
            <a:ext cx="481881" cy="446251"/>
            <a:chOff x="0" y="0"/>
            <a:chExt cx="126915" cy="117531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26915" cy="117531"/>
            </a:xfrm>
            <a:custGeom>
              <a:avLst/>
              <a:gdLst/>
              <a:ahLst/>
              <a:cxnLst/>
              <a:rect r="r" b="b" t="t" l="l"/>
              <a:pathLst>
                <a:path h="117531" w="126915">
                  <a:moveTo>
                    <a:pt x="0" y="0"/>
                  </a:moveTo>
                  <a:lnTo>
                    <a:pt x="126915" y="0"/>
                  </a:lnTo>
                  <a:lnTo>
                    <a:pt x="126915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029A5E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126915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20</a:t>
              </a: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5582244" y="6697276"/>
            <a:ext cx="481881" cy="446251"/>
            <a:chOff x="0" y="0"/>
            <a:chExt cx="126915" cy="117531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26915" cy="117531"/>
            </a:xfrm>
            <a:custGeom>
              <a:avLst/>
              <a:gdLst/>
              <a:ahLst/>
              <a:cxnLst/>
              <a:rect r="r" b="b" t="t" l="l"/>
              <a:pathLst>
                <a:path h="117531" w="126915">
                  <a:moveTo>
                    <a:pt x="0" y="0"/>
                  </a:moveTo>
                  <a:lnTo>
                    <a:pt x="126915" y="0"/>
                  </a:lnTo>
                  <a:lnTo>
                    <a:pt x="126915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126915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19</a:t>
              </a: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7167070" y="7972202"/>
            <a:ext cx="481881" cy="446251"/>
            <a:chOff x="0" y="0"/>
            <a:chExt cx="126915" cy="117531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126915" cy="117531"/>
            </a:xfrm>
            <a:custGeom>
              <a:avLst/>
              <a:gdLst/>
              <a:ahLst/>
              <a:cxnLst/>
              <a:rect r="r" b="b" t="t" l="l"/>
              <a:pathLst>
                <a:path h="117531" w="126915">
                  <a:moveTo>
                    <a:pt x="0" y="0"/>
                  </a:moveTo>
                  <a:lnTo>
                    <a:pt x="126915" y="0"/>
                  </a:lnTo>
                  <a:lnTo>
                    <a:pt x="126915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029A5E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87" id="87"/>
            <p:cNvSpPr txBox="true"/>
            <p:nvPr/>
          </p:nvSpPr>
          <p:spPr>
            <a:xfrm>
              <a:off x="0" y="-38100"/>
              <a:ext cx="126915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31</a:t>
              </a: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8857038" y="7972202"/>
            <a:ext cx="446251" cy="446251"/>
            <a:chOff x="0" y="0"/>
            <a:chExt cx="117531" cy="117531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90" id="90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30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10544753" y="7972202"/>
            <a:ext cx="475234" cy="446251"/>
            <a:chOff x="0" y="0"/>
            <a:chExt cx="125165" cy="117531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125165" cy="117531"/>
            </a:xfrm>
            <a:custGeom>
              <a:avLst/>
              <a:gdLst/>
              <a:ahLst/>
              <a:cxnLst/>
              <a:rect r="r" b="b" t="t" l="l"/>
              <a:pathLst>
                <a:path h="117531" w="125165">
                  <a:moveTo>
                    <a:pt x="0" y="0"/>
                  </a:moveTo>
                  <a:lnTo>
                    <a:pt x="125165" y="0"/>
                  </a:lnTo>
                  <a:lnTo>
                    <a:pt x="125165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93" id="93"/>
            <p:cNvSpPr txBox="true"/>
            <p:nvPr/>
          </p:nvSpPr>
          <p:spPr>
            <a:xfrm>
              <a:off x="0" y="-38100"/>
              <a:ext cx="125165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29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12220555" y="7972202"/>
            <a:ext cx="479374" cy="446251"/>
            <a:chOff x="0" y="0"/>
            <a:chExt cx="126255" cy="117531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26255" cy="117531"/>
            </a:xfrm>
            <a:custGeom>
              <a:avLst/>
              <a:gdLst/>
              <a:ahLst/>
              <a:cxnLst/>
              <a:rect r="r" b="b" t="t" l="l"/>
              <a:pathLst>
                <a:path h="117531" w="126255">
                  <a:moveTo>
                    <a:pt x="0" y="0"/>
                  </a:moveTo>
                  <a:lnTo>
                    <a:pt x="126255" y="0"/>
                  </a:lnTo>
                  <a:lnTo>
                    <a:pt x="126255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96" id="96"/>
            <p:cNvSpPr txBox="true"/>
            <p:nvPr/>
          </p:nvSpPr>
          <p:spPr>
            <a:xfrm>
              <a:off x="0" y="-38100"/>
              <a:ext cx="126255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28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13910131" y="7972202"/>
            <a:ext cx="487819" cy="446251"/>
            <a:chOff x="0" y="0"/>
            <a:chExt cx="128479" cy="117531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128479" cy="117531"/>
            </a:xfrm>
            <a:custGeom>
              <a:avLst/>
              <a:gdLst/>
              <a:ahLst/>
              <a:cxnLst/>
              <a:rect r="r" b="b" t="t" l="l"/>
              <a:pathLst>
                <a:path h="117531" w="128479">
                  <a:moveTo>
                    <a:pt x="0" y="0"/>
                  </a:moveTo>
                  <a:lnTo>
                    <a:pt x="128479" y="0"/>
                  </a:lnTo>
                  <a:lnTo>
                    <a:pt x="128479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1C2120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99" id="99"/>
            <p:cNvSpPr txBox="true"/>
            <p:nvPr/>
          </p:nvSpPr>
          <p:spPr>
            <a:xfrm>
              <a:off x="0" y="-38100"/>
              <a:ext cx="128479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27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15590181" y="7972202"/>
            <a:ext cx="446251" cy="446251"/>
            <a:chOff x="0" y="0"/>
            <a:chExt cx="117531" cy="117531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17531" cy="117531"/>
            </a:xfrm>
            <a:custGeom>
              <a:avLst/>
              <a:gdLst/>
              <a:ahLst/>
              <a:cxnLst/>
              <a:rect r="r" b="b" t="t" l="l"/>
              <a:pathLst>
                <a:path h="117531" w="117531">
                  <a:moveTo>
                    <a:pt x="0" y="0"/>
                  </a:moveTo>
                  <a:lnTo>
                    <a:pt x="117531" y="0"/>
                  </a:lnTo>
                  <a:lnTo>
                    <a:pt x="117531" y="117531"/>
                  </a:lnTo>
                  <a:lnTo>
                    <a:pt x="0" y="117531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02" id="102"/>
            <p:cNvSpPr txBox="true"/>
            <p:nvPr/>
          </p:nvSpPr>
          <p:spPr>
            <a:xfrm>
              <a:off x="0" y="-38100"/>
              <a:ext cx="117531" cy="1556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  <a:r>
                <a:rPr lang="en-US" b="true" sz="1600">
                  <a:solidFill>
                    <a:srgbClr val="FFFFFF"/>
                  </a:solidFill>
                  <a:latin typeface="Yekan Bakh FaNum 1 Bold"/>
                  <a:ea typeface="Yekan Bakh FaNum 1 Bold"/>
                  <a:cs typeface="Yekan Bakh FaNum 1 Bold"/>
                  <a:sym typeface="Yekan Bakh FaNum 1 Bold"/>
                </a:rPr>
                <a:t>26</a:t>
              </a:r>
            </a:p>
          </p:txBody>
        </p:sp>
      </p:grpSp>
      <p:sp>
        <p:nvSpPr>
          <p:cNvPr name="AutoShape 103" id="103"/>
          <p:cNvSpPr/>
          <p:nvPr/>
        </p:nvSpPr>
        <p:spPr>
          <a:xfrm>
            <a:off x="1353647" y="6752444"/>
            <a:ext cx="3729068" cy="0"/>
          </a:xfrm>
          <a:prstGeom prst="line">
            <a:avLst/>
          </a:prstGeom>
          <a:ln cap="flat" w="9525">
            <a:solidFill>
              <a:srgbClr val="1C212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4" id="104"/>
          <p:cNvGrpSpPr/>
          <p:nvPr/>
        </p:nvGrpSpPr>
        <p:grpSpPr>
          <a:xfrm rot="0">
            <a:off x="1353647" y="7277867"/>
            <a:ext cx="1763609" cy="401956"/>
            <a:chOff x="0" y="0"/>
            <a:chExt cx="464490" cy="105865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464490" cy="105865"/>
            </a:xfrm>
            <a:custGeom>
              <a:avLst/>
              <a:gdLst/>
              <a:ahLst/>
              <a:cxnLst/>
              <a:rect r="r" b="b" t="t" l="l"/>
              <a:pathLst>
                <a:path h="105865" w="464490">
                  <a:moveTo>
                    <a:pt x="0" y="0"/>
                  </a:moveTo>
                  <a:lnTo>
                    <a:pt x="464490" y="0"/>
                  </a:lnTo>
                  <a:lnTo>
                    <a:pt x="464490" y="105865"/>
                  </a:lnTo>
                  <a:lnTo>
                    <a:pt x="0" y="105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06" id="106"/>
            <p:cNvSpPr txBox="true"/>
            <p:nvPr/>
          </p:nvSpPr>
          <p:spPr>
            <a:xfrm>
              <a:off x="0" y="-38100"/>
              <a:ext cx="464490" cy="143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07" id="107"/>
          <p:cNvGrpSpPr/>
          <p:nvPr/>
        </p:nvGrpSpPr>
        <p:grpSpPr>
          <a:xfrm rot="0">
            <a:off x="1353647" y="7277867"/>
            <a:ext cx="401956" cy="401956"/>
            <a:chOff x="0" y="0"/>
            <a:chExt cx="105865" cy="105865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0" y="0"/>
              <a:ext cx="105865" cy="105865"/>
            </a:xfrm>
            <a:custGeom>
              <a:avLst/>
              <a:gdLst/>
              <a:ahLst/>
              <a:cxnLst/>
              <a:rect r="r" b="b" t="t" l="l"/>
              <a:pathLst>
                <a:path h="105865" w="105865">
                  <a:moveTo>
                    <a:pt x="0" y="0"/>
                  </a:moveTo>
                  <a:lnTo>
                    <a:pt x="105865" y="0"/>
                  </a:lnTo>
                  <a:lnTo>
                    <a:pt x="105865" y="105865"/>
                  </a:lnTo>
                  <a:lnTo>
                    <a:pt x="0" y="105865"/>
                  </a:lnTo>
                  <a:close/>
                </a:path>
              </a:pathLst>
            </a:custGeom>
            <a:solidFill>
              <a:srgbClr val="FEB63C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09" id="109"/>
            <p:cNvSpPr txBox="true"/>
            <p:nvPr/>
          </p:nvSpPr>
          <p:spPr>
            <a:xfrm>
              <a:off x="0" y="-38100"/>
              <a:ext cx="105865" cy="143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0" id="110"/>
          <p:cNvGrpSpPr/>
          <p:nvPr/>
        </p:nvGrpSpPr>
        <p:grpSpPr>
          <a:xfrm rot="0">
            <a:off x="3319107" y="7277867"/>
            <a:ext cx="1763609" cy="401956"/>
            <a:chOff x="0" y="0"/>
            <a:chExt cx="464490" cy="105865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464490" cy="105865"/>
            </a:xfrm>
            <a:custGeom>
              <a:avLst/>
              <a:gdLst/>
              <a:ahLst/>
              <a:cxnLst/>
              <a:rect r="r" b="b" t="t" l="l"/>
              <a:pathLst>
                <a:path h="105865" w="464490">
                  <a:moveTo>
                    <a:pt x="0" y="0"/>
                  </a:moveTo>
                  <a:lnTo>
                    <a:pt x="464490" y="0"/>
                  </a:lnTo>
                  <a:lnTo>
                    <a:pt x="464490" y="105865"/>
                  </a:lnTo>
                  <a:lnTo>
                    <a:pt x="0" y="105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12" id="112"/>
            <p:cNvSpPr txBox="true"/>
            <p:nvPr/>
          </p:nvSpPr>
          <p:spPr>
            <a:xfrm>
              <a:off x="0" y="-38100"/>
              <a:ext cx="464490" cy="143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3" id="113"/>
          <p:cNvGrpSpPr/>
          <p:nvPr/>
        </p:nvGrpSpPr>
        <p:grpSpPr>
          <a:xfrm rot="0">
            <a:off x="3319107" y="7277867"/>
            <a:ext cx="401956" cy="401956"/>
            <a:chOff x="0" y="0"/>
            <a:chExt cx="105865" cy="105865"/>
          </a:xfrm>
        </p:grpSpPr>
        <p:sp>
          <p:nvSpPr>
            <p:cNvPr name="Freeform 114" id="114"/>
            <p:cNvSpPr/>
            <p:nvPr/>
          </p:nvSpPr>
          <p:spPr>
            <a:xfrm flipH="false" flipV="false" rot="0">
              <a:off x="0" y="0"/>
              <a:ext cx="105865" cy="105865"/>
            </a:xfrm>
            <a:custGeom>
              <a:avLst/>
              <a:gdLst/>
              <a:ahLst/>
              <a:cxnLst/>
              <a:rect r="r" b="b" t="t" l="l"/>
              <a:pathLst>
                <a:path h="105865" w="105865">
                  <a:moveTo>
                    <a:pt x="0" y="0"/>
                  </a:moveTo>
                  <a:lnTo>
                    <a:pt x="105865" y="0"/>
                  </a:lnTo>
                  <a:lnTo>
                    <a:pt x="105865" y="105865"/>
                  </a:lnTo>
                  <a:lnTo>
                    <a:pt x="0" y="105865"/>
                  </a:lnTo>
                  <a:close/>
                </a:path>
              </a:pathLst>
            </a:custGeom>
            <a:solidFill>
              <a:srgbClr val="552CB8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15" id="115"/>
            <p:cNvSpPr txBox="true"/>
            <p:nvPr/>
          </p:nvSpPr>
          <p:spPr>
            <a:xfrm>
              <a:off x="0" y="-38100"/>
              <a:ext cx="105865" cy="143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6" id="116"/>
          <p:cNvGrpSpPr/>
          <p:nvPr/>
        </p:nvGrpSpPr>
        <p:grpSpPr>
          <a:xfrm rot="0">
            <a:off x="3319107" y="7876971"/>
            <a:ext cx="1763609" cy="401956"/>
            <a:chOff x="0" y="0"/>
            <a:chExt cx="464490" cy="105865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464490" cy="105865"/>
            </a:xfrm>
            <a:custGeom>
              <a:avLst/>
              <a:gdLst/>
              <a:ahLst/>
              <a:cxnLst/>
              <a:rect r="r" b="b" t="t" l="l"/>
              <a:pathLst>
                <a:path h="105865" w="464490">
                  <a:moveTo>
                    <a:pt x="0" y="0"/>
                  </a:moveTo>
                  <a:lnTo>
                    <a:pt x="464490" y="0"/>
                  </a:lnTo>
                  <a:lnTo>
                    <a:pt x="464490" y="105865"/>
                  </a:lnTo>
                  <a:lnTo>
                    <a:pt x="0" y="105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18" id="118"/>
            <p:cNvSpPr txBox="true"/>
            <p:nvPr/>
          </p:nvSpPr>
          <p:spPr>
            <a:xfrm>
              <a:off x="0" y="-38100"/>
              <a:ext cx="464490" cy="143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9" id="119"/>
          <p:cNvGrpSpPr/>
          <p:nvPr/>
        </p:nvGrpSpPr>
        <p:grpSpPr>
          <a:xfrm rot="0">
            <a:off x="3319107" y="7876971"/>
            <a:ext cx="401956" cy="401956"/>
            <a:chOff x="0" y="0"/>
            <a:chExt cx="105865" cy="105865"/>
          </a:xfrm>
        </p:grpSpPr>
        <p:sp>
          <p:nvSpPr>
            <p:cNvPr name="Freeform 120" id="120"/>
            <p:cNvSpPr/>
            <p:nvPr/>
          </p:nvSpPr>
          <p:spPr>
            <a:xfrm flipH="false" flipV="false" rot="0">
              <a:off x="0" y="0"/>
              <a:ext cx="105865" cy="105865"/>
            </a:xfrm>
            <a:custGeom>
              <a:avLst/>
              <a:gdLst/>
              <a:ahLst/>
              <a:cxnLst/>
              <a:rect r="r" b="b" t="t" l="l"/>
              <a:pathLst>
                <a:path h="105865" w="105865">
                  <a:moveTo>
                    <a:pt x="0" y="0"/>
                  </a:moveTo>
                  <a:lnTo>
                    <a:pt x="105865" y="0"/>
                  </a:lnTo>
                  <a:lnTo>
                    <a:pt x="105865" y="105865"/>
                  </a:lnTo>
                  <a:lnTo>
                    <a:pt x="0" y="105865"/>
                  </a:lnTo>
                  <a:close/>
                </a:path>
              </a:pathLst>
            </a:custGeom>
            <a:solidFill>
              <a:srgbClr val="029A5E"/>
            </a:solidFill>
            <a:ln w="952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121" id="121"/>
            <p:cNvSpPr txBox="true"/>
            <p:nvPr/>
          </p:nvSpPr>
          <p:spPr>
            <a:xfrm>
              <a:off x="0" y="-38100"/>
              <a:ext cx="105865" cy="143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22" id="122"/>
          <p:cNvSpPr/>
          <p:nvPr/>
        </p:nvSpPr>
        <p:spPr>
          <a:xfrm flipH="false" flipV="false" rot="-1266373">
            <a:off x="733239" y="1676387"/>
            <a:ext cx="3024556" cy="3024556"/>
          </a:xfrm>
          <a:custGeom>
            <a:avLst/>
            <a:gdLst/>
            <a:ahLst/>
            <a:cxnLst/>
            <a:rect r="r" b="b" t="t" l="l"/>
            <a:pathLst>
              <a:path h="3024556" w="3024556">
                <a:moveTo>
                  <a:pt x="0" y="0"/>
                </a:moveTo>
                <a:lnTo>
                  <a:pt x="3024556" y="0"/>
                </a:lnTo>
                <a:lnTo>
                  <a:pt x="3024556" y="3024556"/>
                </a:lnTo>
                <a:lnTo>
                  <a:pt x="0" y="302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3" id="123"/>
          <p:cNvSpPr/>
          <p:nvPr/>
        </p:nvSpPr>
        <p:spPr>
          <a:xfrm flipH="false" flipV="false" rot="0">
            <a:off x="1232248" y="1282239"/>
            <a:ext cx="1978400" cy="634288"/>
          </a:xfrm>
          <a:custGeom>
            <a:avLst/>
            <a:gdLst/>
            <a:ahLst/>
            <a:cxnLst/>
            <a:rect r="r" b="b" t="t" l="l"/>
            <a:pathLst>
              <a:path h="634288" w="1978400">
                <a:moveTo>
                  <a:pt x="0" y="0"/>
                </a:moveTo>
                <a:lnTo>
                  <a:pt x="1978400" y="0"/>
                </a:lnTo>
                <a:lnTo>
                  <a:pt x="1978400" y="634288"/>
                </a:lnTo>
                <a:lnTo>
                  <a:pt x="0" y="634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279" t="-12775" r="-2386" b="-9718"/>
            </a:stretch>
          </a:blipFill>
        </p:spPr>
      </p:sp>
      <p:sp>
        <p:nvSpPr>
          <p:cNvPr name="TextBox 124" id="124"/>
          <p:cNvSpPr txBox="true"/>
          <p:nvPr/>
        </p:nvSpPr>
        <p:spPr>
          <a:xfrm rot="0">
            <a:off x="1876369" y="7360735"/>
            <a:ext cx="1169937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یوتیوب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3804320" y="7360735"/>
            <a:ext cx="1169937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اینستاگرام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3804320" y="7959839"/>
            <a:ext cx="1236293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لینکدین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14382094" y="1219018"/>
            <a:ext cx="2560027" cy="665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319"/>
              </a:lnSpc>
            </a:pPr>
            <a:r>
              <a:rPr lang="ar-EG" b="true" sz="3799">
                <a:solidFill>
                  <a:srgbClr val="1C212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ماه مد نظر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1344122" y="2378495"/>
            <a:ext cx="3630135" cy="1601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3840"/>
              </a:lnSpc>
            </a:pPr>
            <a:r>
              <a:rPr lang="ar-EG" b="true" sz="3200">
                <a:solidFill>
                  <a:srgbClr val="1C2120"/>
                </a:solidFill>
                <a:latin typeface="Yekan Bakh FaNum 2 Heavy"/>
                <a:ea typeface="Yekan Bakh FaNum 2 Heavy"/>
                <a:cs typeface="Yekan Bakh FaNum 2 Heavy"/>
                <a:sym typeface="Yekan Bakh FaNum 2 Heavy"/>
                <a:rtl val="true"/>
              </a:rPr>
              <a:t>تقویـــــم </a:t>
            </a:r>
          </a:p>
          <a:p>
            <a:pPr algn="r" rtl="true">
              <a:lnSpc>
                <a:spcPts val="3840"/>
              </a:lnSpc>
            </a:pPr>
            <a:r>
              <a:rPr lang="ar-EG" b="true" sz="3200">
                <a:solidFill>
                  <a:srgbClr val="1C2120"/>
                </a:solidFill>
                <a:latin typeface="Yekan Bakh FaNum 2 Heavy"/>
                <a:ea typeface="Yekan Bakh FaNum 2 Heavy"/>
                <a:cs typeface="Yekan Bakh FaNum 2 Heavy"/>
                <a:sym typeface="Yekan Bakh FaNum 2 Heavy"/>
                <a:rtl val="true"/>
              </a:rPr>
              <a:t>محتوایی</a:t>
            </a:r>
          </a:p>
          <a:p>
            <a:pPr algn="r" rtl="true">
              <a:lnSpc>
                <a:spcPts val="5920"/>
              </a:lnSpc>
            </a:pPr>
            <a:r>
              <a:rPr lang="ar-EG" b="true" sz="3200">
                <a:solidFill>
                  <a:srgbClr val="1C2120"/>
                </a:solidFill>
                <a:latin typeface="Yekan Bakh FaNum 2 Heavy"/>
                <a:ea typeface="Yekan Bakh FaNum 2 Heavy"/>
                <a:cs typeface="Yekan Bakh FaNum 2 Heavy"/>
                <a:sym typeface="Yekan Bakh FaNum 2 Heavy"/>
                <a:rtl val="true"/>
              </a:rPr>
              <a:t> مـــاهانه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4343226" y="4385241"/>
            <a:ext cx="631031" cy="24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960"/>
              </a:lnSpc>
            </a:pPr>
            <a:r>
              <a:rPr lang="ar-EG" sz="1400" b="true">
                <a:solidFill>
                  <a:srgbClr val="1C2120"/>
                </a:solidFill>
                <a:latin typeface="Yekan Bakh FaNum 1 Medium"/>
                <a:ea typeface="Yekan Bakh FaNum 1 Medium"/>
                <a:cs typeface="Yekan Bakh FaNum 1 Medium"/>
                <a:sym typeface="Yekan Bakh FaNum 1 Medium"/>
                <a:rtl val="true"/>
              </a:rPr>
              <a:t>نوع محتوا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4559793" y="6833406"/>
            <a:ext cx="414464" cy="24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960"/>
              </a:lnSpc>
            </a:pPr>
            <a:r>
              <a:rPr lang="ar-EG" sz="1400" b="true">
                <a:solidFill>
                  <a:srgbClr val="1C2120"/>
                </a:solidFill>
                <a:latin typeface="Yekan Bakh FaNum 1 Medium"/>
                <a:ea typeface="Yekan Bakh FaNum 1 Medium"/>
                <a:cs typeface="Yekan Bakh FaNum 1 Medium"/>
                <a:sym typeface="Yekan Bakh FaNum 1 Medium"/>
                <a:rtl val="true"/>
              </a:rPr>
              <a:t>پلتفرم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2065115" y="4821759"/>
            <a:ext cx="1165826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259082" indent="-129541" lvl="1">
              <a:lnSpc>
                <a:spcPts val="1680"/>
              </a:lnSpc>
              <a:buFont typeface="Arial"/>
              <a:buChar char="•"/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شورت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2065115" y="5253231"/>
            <a:ext cx="1115224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259082" indent="-129541" lvl="1">
              <a:lnSpc>
                <a:spcPts val="1680"/>
              </a:lnSpc>
              <a:buFont typeface="Arial"/>
              <a:buChar char="•"/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کاروسل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3210648" y="4821759"/>
            <a:ext cx="1863146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259082" indent="-129541" lvl="1">
              <a:lnSpc>
                <a:spcPts val="1680"/>
              </a:lnSpc>
              <a:buFont typeface="Arial"/>
              <a:buChar char="•"/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استوری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3210648" y="5208481"/>
            <a:ext cx="1872068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259082" indent="-129541" lvl="1">
              <a:lnSpc>
                <a:spcPts val="1680"/>
              </a:lnSpc>
              <a:buFont typeface="Arial"/>
              <a:buChar char="•"/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پست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3210648" y="5639953"/>
            <a:ext cx="1863146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259082" indent="-129541" lvl="1">
              <a:lnSpc>
                <a:spcPts val="1680"/>
              </a:lnSpc>
              <a:buFont typeface="Arial"/>
              <a:buChar char="•"/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ریل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3210648" y="6071424"/>
            <a:ext cx="1863146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259082" indent="-129541" lvl="1">
              <a:lnSpc>
                <a:spcPts val="1680"/>
              </a:lnSpc>
              <a:buFont typeface="Arial"/>
              <a:buChar char="•"/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ویدیو 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12304537" y="4777009"/>
            <a:ext cx="1489730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ریل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10544814" y="3511890"/>
            <a:ext cx="1656298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ریل</a:t>
            </a:r>
          </a:p>
        </p:txBody>
      </p:sp>
      <p:sp>
        <p:nvSpPr>
          <p:cNvPr name="TextBox 139" id="139"/>
          <p:cNvSpPr txBox="true"/>
          <p:nvPr/>
        </p:nvSpPr>
        <p:spPr>
          <a:xfrm rot="0">
            <a:off x="5531259" y="4777009"/>
            <a:ext cx="1537438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ویدیو</a:t>
            </a:r>
          </a:p>
        </p:txBody>
      </p:sp>
      <p:sp>
        <p:nvSpPr>
          <p:cNvPr name="TextBox 140" id="140"/>
          <p:cNvSpPr txBox="true"/>
          <p:nvPr/>
        </p:nvSpPr>
        <p:spPr>
          <a:xfrm rot="0">
            <a:off x="8864310" y="6056184"/>
            <a:ext cx="1577080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ریل</a:t>
            </a:r>
          </a:p>
        </p:txBody>
      </p:sp>
      <p:sp>
        <p:nvSpPr>
          <p:cNvPr name="TextBox 141" id="141"/>
          <p:cNvSpPr txBox="true"/>
          <p:nvPr/>
        </p:nvSpPr>
        <p:spPr>
          <a:xfrm rot="0">
            <a:off x="15561213" y="4777009"/>
            <a:ext cx="1707612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پست</a:t>
            </a:r>
          </a:p>
        </p:txBody>
      </p:sp>
      <p:sp>
        <p:nvSpPr>
          <p:cNvPr name="TextBox 142" id="142"/>
          <p:cNvSpPr txBox="true"/>
          <p:nvPr/>
        </p:nvSpPr>
        <p:spPr>
          <a:xfrm rot="0">
            <a:off x="12201113" y="7326664"/>
            <a:ext cx="1680050" cy="207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80"/>
              </a:lnSpc>
            </a:pPr>
            <a:r>
              <a:rPr lang="ar-EG" sz="1200">
                <a:solidFill>
                  <a:srgbClr val="1C212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ریل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47674" y="3694182"/>
            <a:ext cx="2150434" cy="3949734"/>
            <a:chOff x="0" y="0"/>
            <a:chExt cx="770642" cy="14154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058312" y="3694182"/>
            <a:ext cx="2150434" cy="3949734"/>
            <a:chOff x="0" y="0"/>
            <a:chExt cx="770642" cy="14154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942355" y="3694182"/>
            <a:ext cx="2150434" cy="3949734"/>
            <a:chOff x="0" y="0"/>
            <a:chExt cx="770642" cy="14154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352993" y="3694182"/>
            <a:ext cx="2150434" cy="3949734"/>
            <a:chOff x="0" y="0"/>
            <a:chExt cx="770642" cy="14154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743039" y="1760110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59" y="0"/>
                </a:lnTo>
                <a:lnTo>
                  <a:pt x="1939959" y="2072052"/>
                </a:lnTo>
                <a:lnTo>
                  <a:pt x="0" y="207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153677" y="1759210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59" y="0"/>
                </a:lnTo>
                <a:lnTo>
                  <a:pt x="1939959" y="2072053"/>
                </a:lnTo>
                <a:lnTo>
                  <a:pt x="0" y="207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039092" y="1759510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59" y="0"/>
                </a:lnTo>
                <a:lnTo>
                  <a:pt x="1939959" y="2072052"/>
                </a:lnTo>
                <a:lnTo>
                  <a:pt x="0" y="207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449730" y="1758610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59" y="0"/>
                </a:lnTo>
                <a:lnTo>
                  <a:pt x="1939959" y="2072053"/>
                </a:lnTo>
                <a:lnTo>
                  <a:pt x="0" y="207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2760040" y="3898837"/>
            <a:ext cx="1922958" cy="381396"/>
            <a:chOff x="0" y="0"/>
            <a:chExt cx="305197" cy="605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170678" y="3897938"/>
            <a:ext cx="1922958" cy="381396"/>
            <a:chOff x="0" y="0"/>
            <a:chExt cx="305197" cy="6053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056092" y="3898237"/>
            <a:ext cx="1922958" cy="381396"/>
            <a:chOff x="0" y="0"/>
            <a:chExt cx="305197" cy="605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466731" y="3897338"/>
            <a:ext cx="1922958" cy="381396"/>
            <a:chOff x="0" y="0"/>
            <a:chExt cx="305197" cy="6053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760040" y="4397059"/>
            <a:ext cx="1922958" cy="381396"/>
            <a:chOff x="0" y="0"/>
            <a:chExt cx="305197" cy="6053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8170678" y="4396159"/>
            <a:ext cx="1922958" cy="381396"/>
            <a:chOff x="0" y="0"/>
            <a:chExt cx="305197" cy="6053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5056092" y="4396459"/>
            <a:ext cx="1922958" cy="381396"/>
            <a:chOff x="0" y="0"/>
            <a:chExt cx="305197" cy="6053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0466731" y="4395560"/>
            <a:ext cx="1922958" cy="381396"/>
            <a:chOff x="0" y="0"/>
            <a:chExt cx="305197" cy="6053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2760040" y="4895281"/>
            <a:ext cx="1922958" cy="1389378"/>
            <a:chOff x="0" y="0"/>
            <a:chExt cx="305197" cy="22051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8170678" y="4894381"/>
            <a:ext cx="1922958" cy="1389378"/>
            <a:chOff x="0" y="0"/>
            <a:chExt cx="305197" cy="220511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5056092" y="4894681"/>
            <a:ext cx="1922958" cy="1389378"/>
            <a:chOff x="0" y="0"/>
            <a:chExt cx="305197" cy="220511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0466731" y="4893781"/>
            <a:ext cx="1922958" cy="1389378"/>
            <a:chOff x="0" y="0"/>
            <a:chExt cx="305197" cy="220511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2760040" y="6401485"/>
            <a:ext cx="1922958" cy="1134498"/>
            <a:chOff x="0" y="0"/>
            <a:chExt cx="305197" cy="18005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8170678" y="6400585"/>
            <a:ext cx="1922958" cy="1134498"/>
            <a:chOff x="0" y="0"/>
            <a:chExt cx="305197" cy="180059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15056092" y="6400885"/>
            <a:ext cx="1922958" cy="1134498"/>
            <a:chOff x="0" y="0"/>
            <a:chExt cx="305197" cy="180059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0466731" y="6399986"/>
            <a:ext cx="1922958" cy="1134498"/>
            <a:chOff x="0" y="0"/>
            <a:chExt cx="305197" cy="180059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2785020" y="2145096"/>
            <a:ext cx="1855995" cy="1646513"/>
            <a:chOff x="0" y="0"/>
            <a:chExt cx="1155006" cy="1024642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4"/>
              <a:stretch>
                <a:fillRect l="-16576" t="0" r="-16576" b="0"/>
              </a:stretch>
            </a:blip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8195659" y="2144196"/>
            <a:ext cx="1855995" cy="1646513"/>
            <a:chOff x="0" y="0"/>
            <a:chExt cx="1155006" cy="1024642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6361" r="0" b="-6361"/>
              </a:stretch>
            </a:blip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15081073" y="2144496"/>
            <a:ext cx="1855995" cy="1646513"/>
            <a:chOff x="0" y="0"/>
            <a:chExt cx="1155006" cy="1024642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34594" r="0" b="-34594"/>
              </a:stretch>
            </a:blip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0491712" y="2143596"/>
            <a:ext cx="1855995" cy="1646513"/>
            <a:chOff x="0" y="0"/>
            <a:chExt cx="1155006" cy="1024642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6361" r="0" b="-6361"/>
              </a:stretch>
            </a:blipFill>
          </p:spPr>
        </p:sp>
      </p:grpSp>
      <p:sp>
        <p:nvSpPr>
          <p:cNvPr name="Freeform 74" id="74"/>
          <p:cNvSpPr/>
          <p:nvPr/>
        </p:nvSpPr>
        <p:spPr>
          <a:xfrm flipH="true" flipV="false" rot="0">
            <a:off x="8271475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5" id="75"/>
          <p:cNvSpPr/>
          <p:nvPr/>
        </p:nvSpPr>
        <p:spPr>
          <a:xfrm flipH="true" flipV="false" rot="0">
            <a:off x="5989794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6" id="76"/>
          <p:cNvSpPr/>
          <p:nvPr/>
        </p:nvSpPr>
        <p:spPr>
          <a:xfrm flipH="true" flipV="false" rot="0">
            <a:off x="3770604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true" flipV="false" rot="0">
            <a:off x="1402086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8" id="78"/>
          <p:cNvSpPr/>
          <p:nvPr/>
        </p:nvSpPr>
        <p:spPr>
          <a:xfrm flipH="true" flipV="false" rot="0">
            <a:off x="10597810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9" id="79"/>
          <p:cNvSpPr/>
          <p:nvPr/>
        </p:nvSpPr>
        <p:spPr>
          <a:xfrm flipH="true" flipV="false" rot="0">
            <a:off x="12927117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0" id="80"/>
          <p:cNvSpPr/>
          <p:nvPr/>
        </p:nvSpPr>
        <p:spPr>
          <a:xfrm flipH="true" flipV="false" rot="0">
            <a:off x="15212153" y="825482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true" flipV="false" rot="0">
            <a:off x="8271475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2" id="82"/>
          <p:cNvSpPr/>
          <p:nvPr/>
        </p:nvSpPr>
        <p:spPr>
          <a:xfrm flipH="true" flipV="false" rot="0">
            <a:off x="5989794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3" id="83"/>
          <p:cNvSpPr/>
          <p:nvPr/>
        </p:nvSpPr>
        <p:spPr>
          <a:xfrm flipH="true" flipV="false" rot="0">
            <a:off x="3770604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4" id="84"/>
          <p:cNvSpPr/>
          <p:nvPr/>
        </p:nvSpPr>
        <p:spPr>
          <a:xfrm flipH="true" flipV="false" rot="0">
            <a:off x="1402086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5" id="85"/>
          <p:cNvSpPr/>
          <p:nvPr/>
        </p:nvSpPr>
        <p:spPr>
          <a:xfrm flipH="true" flipV="false" rot="0">
            <a:off x="10597810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6" id="86"/>
          <p:cNvSpPr/>
          <p:nvPr/>
        </p:nvSpPr>
        <p:spPr>
          <a:xfrm flipH="true" flipV="false" rot="0">
            <a:off x="12927117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7" id="87"/>
          <p:cNvSpPr/>
          <p:nvPr/>
        </p:nvSpPr>
        <p:spPr>
          <a:xfrm flipH="true" flipV="false" rot="0">
            <a:off x="15212153" y="8506115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8" id="88"/>
          <p:cNvSpPr/>
          <p:nvPr/>
        </p:nvSpPr>
        <p:spPr>
          <a:xfrm flipH="true" flipV="false" rot="0">
            <a:off x="8271475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9" id="89"/>
          <p:cNvSpPr/>
          <p:nvPr/>
        </p:nvSpPr>
        <p:spPr>
          <a:xfrm flipH="true" flipV="false" rot="0">
            <a:off x="5989794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0" id="90"/>
          <p:cNvSpPr/>
          <p:nvPr/>
        </p:nvSpPr>
        <p:spPr>
          <a:xfrm flipH="true" flipV="false" rot="0">
            <a:off x="3770604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1" id="91"/>
          <p:cNvSpPr/>
          <p:nvPr/>
        </p:nvSpPr>
        <p:spPr>
          <a:xfrm flipH="true" flipV="false" rot="0">
            <a:off x="1402086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true" flipV="false" rot="0">
            <a:off x="10597810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true" flipV="false" rot="0">
            <a:off x="12927117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4" id="94"/>
          <p:cNvSpPr/>
          <p:nvPr/>
        </p:nvSpPr>
        <p:spPr>
          <a:xfrm flipH="true" flipV="false" rot="0">
            <a:off x="15212153" y="8757402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true" flipV="false" rot="0">
            <a:off x="8271475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6" id="96"/>
          <p:cNvSpPr/>
          <p:nvPr/>
        </p:nvSpPr>
        <p:spPr>
          <a:xfrm flipH="true" flipV="false" rot="0">
            <a:off x="5989794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true" flipV="false" rot="0">
            <a:off x="3770604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8" id="98"/>
          <p:cNvSpPr/>
          <p:nvPr/>
        </p:nvSpPr>
        <p:spPr>
          <a:xfrm flipH="true" flipV="false" rot="0">
            <a:off x="1402086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true" flipV="false" rot="0">
            <a:off x="10597810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true" flipV="false" rot="0">
            <a:off x="12927117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true" flipV="false" rot="0">
            <a:off x="15212153" y="9008690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2" id="102"/>
          <p:cNvSpPr/>
          <p:nvPr/>
        </p:nvSpPr>
        <p:spPr>
          <a:xfrm flipH="true" flipV="false" rot="0">
            <a:off x="8271475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3" id="103"/>
          <p:cNvSpPr/>
          <p:nvPr/>
        </p:nvSpPr>
        <p:spPr>
          <a:xfrm flipH="true" flipV="false" rot="0">
            <a:off x="5989794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4" id="104"/>
          <p:cNvSpPr/>
          <p:nvPr/>
        </p:nvSpPr>
        <p:spPr>
          <a:xfrm flipH="true" flipV="false" rot="0">
            <a:off x="3770604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5" id="105"/>
          <p:cNvSpPr/>
          <p:nvPr/>
        </p:nvSpPr>
        <p:spPr>
          <a:xfrm flipH="true" flipV="false" rot="0">
            <a:off x="1402086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6" id="106"/>
          <p:cNvSpPr/>
          <p:nvPr/>
        </p:nvSpPr>
        <p:spPr>
          <a:xfrm flipH="true" flipV="false" rot="0">
            <a:off x="10597810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7"/>
                </a:lnTo>
                <a:lnTo>
                  <a:pt x="100457" y="175087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7" id="107"/>
          <p:cNvSpPr/>
          <p:nvPr/>
        </p:nvSpPr>
        <p:spPr>
          <a:xfrm flipH="true" flipV="false" rot="0">
            <a:off x="12927117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8" id="108"/>
          <p:cNvSpPr/>
          <p:nvPr/>
        </p:nvSpPr>
        <p:spPr>
          <a:xfrm flipH="true" flipV="false" rot="0">
            <a:off x="15212153" y="9259977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7"/>
                </a:lnTo>
                <a:lnTo>
                  <a:pt x="100456" y="175087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9" id="109"/>
          <p:cNvSpPr/>
          <p:nvPr/>
        </p:nvSpPr>
        <p:spPr>
          <a:xfrm flipH="true" flipV="false" rot="0">
            <a:off x="8271475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0" id="110"/>
          <p:cNvSpPr/>
          <p:nvPr/>
        </p:nvSpPr>
        <p:spPr>
          <a:xfrm flipH="true" flipV="false" rot="0">
            <a:off x="5989794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1" id="111"/>
          <p:cNvSpPr/>
          <p:nvPr/>
        </p:nvSpPr>
        <p:spPr>
          <a:xfrm flipH="true" flipV="false" rot="0">
            <a:off x="3770604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2" id="112"/>
          <p:cNvSpPr/>
          <p:nvPr/>
        </p:nvSpPr>
        <p:spPr>
          <a:xfrm flipH="true" flipV="false" rot="0">
            <a:off x="1402086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3" id="113"/>
          <p:cNvSpPr/>
          <p:nvPr/>
        </p:nvSpPr>
        <p:spPr>
          <a:xfrm flipH="true" flipV="false" rot="0">
            <a:off x="10597810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7" y="0"/>
                </a:moveTo>
                <a:lnTo>
                  <a:pt x="0" y="0"/>
                </a:lnTo>
                <a:lnTo>
                  <a:pt x="0" y="175088"/>
                </a:lnTo>
                <a:lnTo>
                  <a:pt x="100457" y="175088"/>
                </a:lnTo>
                <a:lnTo>
                  <a:pt x="10045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4" id="114"/>
          <p:cNvSpPr/>
          <p:nvPr/>
        </p:nvSpPr>
        <p:spPr>
          <a:xfrm flipH="true" flipV="false" rot="0">
            <a:off x="12927117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5" id="115"/>
          <p:cNvSpPr/>
          <p:nvPr/>
        </p:nvSpPr>
        <p:spPr>
          <a:xfrm flipH="true" flipV="false" rot="0">
            <a:off x="15212153" y="9511264"/>
            <a:ext cx="100456" cy="175087"/>
          </a:xfrm>
          <a:custGeom>
            <a:avLst/>
            <a:gdLst/>
            <a:ahLst/>
            <a:cxnLst/>
            <a:rect r="r" b="b" t="t" l="l"/>
            <a:pathLst>
              <a:path h="175087" w="100456">
                <a:moveTo>
                  <a:pt x="100456" y="0"/>
                </a:moveTo>
                <a:lnTo>
                  <a:pt x="0" y="0"/>
                </a:lnTo>
                <a:lnTo>
                  <a:pt x="0" y="175088"/>
                </a:lnTo>
                <a:lnTo>
                  <a:pt x="100456" y="175088"/>
                </a:lnTo>
                <a:lnTo>
                  <a:pt x="1004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6" id="116"/>
          <p:cNvSpPr/>
          <p:nvPr/>
        </p:nvSpPr>
        <p:spPr>
          <a:xfrm flipH="false" flipV="false" rot="0">
            <a:off x="16850726" y="1025040"/>
            <a:ext cx="242063" cy="257856"/>
          </a:xfrm>
          <a:custGeom>
            <a:avLst/>
            <a:gdLst/>
            <a:ahLst/>
            <a:cxnLst/>
            <a:rect r="r" b="b" t="t" l="l"/>
            <a:pathLst>
              <a:path h="257856" w="242063">
                <a:moveTo>
                  <a:pt x="0" y="0"/>
                </a:moveTo>
                <a:lnTo>
                  <a:pt x="242062" y="0"/>
                </a:lnTo>
                <a:lnTo>
                  <a:pt x="242062" y="257856"/>
                </a:lnTo>
                <a:lnTo>
                  <a:pt x="0" y="257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7" id="117"/>
          <p:cNvGrpSpPr/>
          <p:nvPr/>
        </p:nvGrpSpPr>
        <p:grpSpPr>
          <a:xfrm rot="0">
            <a:off x="3468951" y="3694182"/>
            <a:ext cx="2150434" cy="3949734"/>
            <a:chOff x="0" y="0"/>
            <a:chExt cx="770642" cy="1415450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119" id="119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sp>
        <p:nvSpPr>
          <p:cNvPr name="Freeform 120" id="120"/>
          <p:cNvSpPr/>
          <p:nvPr/>
        </p:nvSpPr>
        <p:spPr>
          <a:xfrm flipH="false" flipV="false" rot="0">
            <a:off x="1271007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59" y="0"/>
                </a:lnTo>
                <a:lnTo>
                  <a:pt x="1939959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1" id="121"/>
          <p:cNvSpPr/>
          <p:nvPr/>
        </p:nvSpPr>
        <p:spPr>
          <a:xfrm flipH="false" flipV="false" rot="0">
            <a:off x="3574188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59" y="0"/>
                </a:lnTo>
                <a:lnTo>
                  <a:pt x="1939959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2" id="122"/>
          <p:cNvGrpSpPr/>
          <p:nvPr/>
        </p:nvGrpSpPr>
        <p:grpSpPr>
          <a:xfrm rot="0">
            <a:off x="1174270" y="3694182"/>
            <a:ext cx="2150434" cy="3949734"/>
            <a:chOff x="0" y="0"/>
            <a:chExt cx="770642" cy="1415450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124" id="124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grpSp>
        <p:nvGrpSpPr>
          <p:cNvPr name="Group 125" id="125"/>
          <p:cNvGrpSpPr/>
          <p:nvPr/>
        </p:nvGrpSpPr>
        <p:grpSpPr>
          <a:xfrm rot="0">
            <a:off x="5763632" y="3694182"/>
            <a:ext cx="2150434" cy="3949734"/>
            <a:chOff x="0" y="0"/>
            <a:chExt cx="770642" cy="1415450"/>
          </a:xfrm>
        </p:grpSpPr>
        <p:sp>
          <p:nvSpPr>
            <p:cNvPr name="Freeform 126" id="126"/>
            <p:cNvSpPr/>
            <p:nvPr/>
          </p:nvSpPr>
          <p:spPr>
            <a:xfrm flipH="false" flipV="false" rot="0">
              <a:off x="0" y="0"/>
              <a:ext cx="770642" cy="1415450"/>
            </a:xfrm>
            <a:custGeom>
              <a:avLst/>
              <a:gdLst/>
              <a:ahLst/>
              <a:cxnLst/>
              <a:rect r="r" b="b" t="t" l="l"/>
              <a:pathLst>
                <a:path h="1415450" w="770642">
                  <a:moveTo>
                    <a:pt x="54003" y="0"/>
                  </a:moveTo>
                  <a:lnTo>
                    <a:pt x="716640" y="0"/>
                  </a:lnTo>
                  <a:cubicBezTo>
                    <a:pt x="730962" y="0"/>
                    <a:pt x="744698" y="5690"/>
                    <a:pt x="754825" y="15817"/>
                  </a:cubicBezTo>
                  <a:cubicBezTo>
                    <a:pt x="764953" y="25944"/>
                    <a:pt x="770642" y="39680"/>
                    <a:pt x="770642" y="54003"/>
                  </a:cubicBezTo>
                  <a:lnTo>
                    <a:pt x="770642" y="1361447"/>
                  </a:lnTo>
                  <a:cubicBezTo>
                    <a:pt x="770642" y="1391272"/>
                    <a:pt x="746464" y="1415450"/>
                    <a:pt x="716640" y="1415450"/>
                  </a:cubicBezTo>
                  <a:lnTo>
                    <a:pt x="54003" y="1415450"/>
                  </a:lnTo>
                  <a:cubicBezTo>
                    <a:pt x="39680" y="1415450"/>
                    <a:pt x="25944" y="1409760"/>
                    <a:pt x="15817" y="1399633"/>
                  </a:cubicBezTo>
                  <a:cubicBezTo>
                    <a:pt x="5690" y="1389505"/>
                    <a:pt x="0" y="1375770"/>
                    <a:pt x="0" y="1361447"/>
                  </a:cubicBezTo>
                  <a:lnTo>
                    <a:pt x="0" y="54003"/>
                  </a:lnTo>
                  <a:cubicBezTo>
                    <a:pt x="0" y="39680"/>
                    <a:pt x="5690" y="25944"/>
                    <a:pt x="15817" y="15817"/>
                  </a:cubicBezTo>
                  <a:cubicBezTo>
                    <a:pt x="25944" y="5690"/>
                    <a:pt x="39680" y="0"/>
                    <a:pt x="54003" y="0"/>
                  </a:cubicBezTo>
                  <a:close/>
                </a:path>
              </a:pathLst>
            </a:custGeom>
            <a:solidFill>
              <a:srgbClr val="2F3030"/>
            </a:solidFill>
            <a:ln cap="sq">
              <a:noFill/>
              <a:prstDash val="solid"/>
              <a:miter/>
            </a:ln>
          </p:spPr>
        </p:sp>
        <p:sp>
          <p:nvSpPr>
            <p:cNvPr name="TextBox 127" id="127"/>
            <p:cNvSpPr txBox="true"/>
            <p:nvPr/>
          </p:nvSpPr>
          <p:spPr>
            <a:xfrm>
              <a:off x="0" y="9525"/>
              <a:ext cx="770642" cy="140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40"/>
                </a:lnSpc>
              </a:pPr>
            </a:p>
          </p:txBody>
        </p:sp>
      </p:grpSp>
      <p:sp>
        <p:nvSpPr>
          <p:cNvPr name="Freeform 128" id="128"/>
          <p:cNvSpPr/>
          <p:nvPr/>
        </p:nvSpPr>
        <p:spPr>
          <a:xfrm flipH="false" flipV="false" rot="0">
            <a:off x="3564315" y="1758310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60" y="0"/>
                </a:lnTo>
                <a:lnTo>
                  <a:pt x="1939960" y="2072053"/>
                </a:lnTo>
                <a:lnTo>
                  <a:pt x="0" y="207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9" id="129"/>
          <p:cNvSpPr/>
          <p:nvPr/>
        </p:nvSpPr>
        <p:spPr>
          <a:xfrm flipH="false" flipV="false" rot="0">
            <a:off x="1271007" y="1758310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59" y="0"/>
                </a:lnTo>
                <a:lnTo>
                  <a:pt x="1939959" y="2072053"/>
                </a:lnTo>
                <a:lnTo>
                  <a:pt x="0" y="2072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0" id="130"/>
          <p:cNvSpPr/>
          <p:nvPr/>
        </p:nvSpPr>
        <p:spPr>
          <a:xfrm flipH="false" flipV="false" rot="0">
            <a:off x="5860368" y="1757711"/>
            <a:ext cx="1939959" cy="2072053"/>
          </a:xfrm>
          <a:custGeom>
            <a:avLst/>
            <a:gdLst/>
            <a:ahLst/>
            <a:cxnLst/>
            <a:rect r="r" b="b" t="t" l="l"/>
            <a:pathLst>
              <a:path h="2072053" w="1939959">
                <a:moveTo>
                  <a:pt x="0" y="0"/>
                </a:moveTo>
                <a:lnTo>
                  <a:pt x="1939960" y="0"/>
                </a:lnTo>
                <a:lnTo>
                  <a:pt x="1939960" y="2072052"/>
                </a:lnTo>
                <a:lnTo>
                  <a:pt x="0" y="207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1" id="131"/>
          <p:cNvGrpSpPr/>
          <p:nvPr/>
        </p:nvGrpSpPr>
        <p:grpSpPr>
          <a:xfrm rot="0">
            <a:off x="3581316" y="3897038"/>
            <a:ext cx="1922958" cy="381396"/>
            <a:chOff x="0" y="0"/>
            <a:chExt cx="305197" cy="60532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34" id="134"/>
          <p:cNvGrpSpPr/>
          <p:nvPr/>
        </p:nvGrpSpPr>
        <p:grpSpPr>
          <a:xfrm rot="0">
            <a:off x="1288008" y="3897038"/>
            <a:ext cx="1922958" cy="381396"/>
            <a:chOff x="0" y="0"/>
            <a:chExt cx="305197" cy="60532"/>
          </a:xfrm>
        </p:grpSpPr>
        <p:sp>
          <p:nvSpPr>
            <p:cNvPr name="Freeform 135" id="135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36" id="136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37" id="137"/>
          <p:cNvGrpSpPr/>
          <p:nvPr/>
        </p:nvGrpSpPr>
        <p:grpSpPr>
          <a:xfrm rot="0">
            <a:off x="5877369" y="3896438"/>
            <a:ext cx="1922958" cy="381396"/>
            <a:chOff x="0" y="0"/>
            <a:chExt cx="305197" cy="60532"/>
          </a:xfrm>
        </p:grpSpPr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39" id="139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3581316" y="4395260"/>
            <a:ext cx="1922958" cy="381396"/>
            <a:chOff x="0" y="0"/>
            <a:chExt cx="305197" cy="60532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42" id="142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43" id="143"/>
          <p:cNvGrpSpPr/>
          <p:nvPr/>
        </p:nvGrpSpPr>
        <p:grpSpPr>
          <a:xfrm rot="0">
            <a:off x="1288008" y="4395260"/>
            <a:ext cx="1922958" cy="381396"/>
            <a:chOff x="0" y="0"/>
            <a:chExt cx="305197" cy="60532"/>
          </a:xfrm>
        </p:grpSpPr>
        <p:sp>
          <p:nvSpPr>
            <p:cNvPr name="Freeform 144" id="144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45" id="145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46" id="146"/>
          <p:cNvGrpSpPr/>
          <p:nvPr/>
        </p:nvGrpSpPr>
        <p:grpSpPr>
          <a:xfrm rot="0">
            <a:off x="5877369" y="4394660"/>
            <a:ext cx="1922958" cy="381396"/>
            <a:chOff x="0" y="0"/>
            <a:chExt cx="305197" cy="60532"/>
          </a:xfrm>
        </p:grpSpPr>
        <p:sp>
          <p:nvSpPr>
            <p:cNvPr name="Freeform 147" id="147"/>
            <p:cNvSpPr/>
            <p:nvPr/>
          </p:nvSpPr>
          <p:spPr>
            <a:xfrm flipH="false" flipV="false" rot="0">
              <a:off x="0" y="0"/>
              <a:ext cx="305197" cy="60532"/>
            </a:xfrm>
            <a:custGeom>
              <a:avLst/>
              <a:gdLst/>
              <a:ahLst/>
              <a:cxnLst/>
              <a:rect r="r" b="b" t="t" l="l"/>
              <a:pathLst>
                <a:path h="60532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32350"/>
                  </a:lnTo>
                  <a:cubicBezTo>
                    <a:pt x="305197" y="47915"/>
                    <a:pt x="292579" y="60532"/>
                    <a:pt x="277015" y="60532"/>
                  </a:cubicBezTo>
                  <a:lnTo>
                    <a:pt x="28182" y="60532"/>
                  </a:lnTo>
                  <a:cubicBezTo>
                    <a:pt x="12618" y="60532"/>
                    <a:pt x="0" y="47915"/>
                    <a:pt x="0" y="32350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48" id="148"/>
            <p:cNvSpPr txBox="true"/>
            <p:nvPr/>
          </p:nvSpPr>
          <p:spPr>
            <a:xfrm>
              <a:off x="0" y="-9525"/>
              <a:ext cx="305197" cy="70057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49" id="149"/>
          <p:cNvGrpSpPr/>
          <p:nvPr/>
        </p:nvGrpSpPr>
        <p:grpSpPr>
          <a:xfrm rot="0">
            <a:off x="3581316" y="4893482"/>
            <a:ext cx="1922958" cy="1389378"/>
            <a:chOff x="0" y="0"/>
            <a:chExt cx="305197" cy="220511"/>
          </a:xfrm>
        </p:grpSpPr>
        <p:sp>
          <p:nvSpPr>
            <p:cNvPr name="Freeform 150" id="150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51" id="151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52" id="152"/>
          <p:cNvGrpSpPr/>
          <p:nvPr/>
        </p:nvGrpSpPr>
        <p:grpSpPr>
          <a:xfrm rot="0">
            <a:off x="1288008" y="4893482"/>
            <a:ext cx="1922958" cy="1389378"/>
            <a:chOff x="0" y="0"/>
            <a:chExt cx="305197" cy="220511"/>
          </a:xfrm>
        </p:grpSpPr>
        <p:sp>
          <p:nvSpPr>
            <p:cNvPr name="Freeform 153" id="153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54" id="154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55" id="155"/>
          <p:cNvGrpSpPr/>
          <p:nvPr/>
        </p:nvGrpSpPr>
        <p:grpSpPr>
          <a:xfrm rot="0">
            <a:off x="5877369" y="4892882"/>
            <a:ext cx="1922958" cy="1389378"/>
            <a:chOff x="0" y="0"/>
            <a:chExt cx="305197" cy="220511"/>
          </a:xfrm>
        </p:grpSpPr>
        <p:sp>
          <p:nvSpPr>
            <p:cNvPr name="Freeform 156" id="156"/>
            <p:cNvSpPr/>
            <p:nvPr/>
          </p:nvSpPr>
          <p:spPr>
            <a:xfrm flipH="false" flipV="false" rot="0">
              <a:off x="0" y="0"/>
              <a:ext cx="305197" cy="220511"/>
            </a:xfrm>
            <a:custGeom>
              <a:avLst/>
              <a:gdLst/>
              <a:ahLst/>
              <a:cxnLst/>
              <a:rect r="r" b="b" t="t" l="l"/>
              <a:pathLst>
                <a:path h="220511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92329"/>
                  </a:lnTo>
                  <a:cubicBezTo>
                    <a:pt x="305197" y="207894"/>
                    <a:pt x="292579" y="220511"/>
                    <a:pt x="277015" y="220511"/>
                  </a:cubicBezTo>
                  <a:lnTo>
                    <a:pt x="28182" y="220511"/>
                  </a:lnTo>
                  <a:cubicBezTo>
                    <a:pt x="12618" y="220511"/>
                    <a:pt x="0" y="207894"/>
                    <a:pt x="0" y="192329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57" id="157"/>
            <p:cNvSpPr txBox="true"/>
            <p:nvPr/>
          </p:nvSpPr>
          <p:spPr>
            <a:xfrm>
              <a:off x="0" y="-9525"/>
              <a:ext cx="305197" cy="230036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3581316" y="6399686"/>
            <a:ext cx="1922958" cy="1134498"/>
            <a:chOff x="0" y="0"/>
            <a:chExt cx="305197" cy="180059"/>
          </a:xfrm>
        </p:grpSpPr>
        <p:sp>
          <p:nvSpPr>
            <p:cNvPr name="Freeform 159" id="159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1288008" y="6399686"/>
            <a:ext cx="1922958" cy="1134498"/>
            <a:chOff x="0" y="0"/>
            <a:chExt cx="305197" cy="180059"/>
          </a:xfrm>
        </p:grpSpPr>
        <p:sp>
          <p:nvSpPr>
            <p:cNvPr name="Freeform 162" id="162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5877369" y="6399086"/>
            <a:ext cx="1922958" cy="1134498"/>
            <a:chOff x="0" y="0"/>
            <a:chExt cx="305197" cy="180059"/>
          </a:xfrm>
        </p:grpSpPr>
        <p:sp>
          <p:nvSpPr>
            <p:cNvPr name="Freeform 165" id="165"/>
            <p:cNvSpPr/>
            <p:nvPr/>
          </p:nvSpPr>
          <p:spPr>
            <a:xfrm flipH="false" flipV="false" rot="0">
              <a:off x="0" y="0"/>
              <a:ext cx="305197" cy="180059"/>
            </a:xfrm>
            <a:custGeom>
              <a:avLst/>
              <a:gdLst/>
              <a:ahLst/>
              <a:cxnLst/>
              <a:rect r="r" b="b" t="t" l="l"/>
              <a:pathLst>
                <a:path h="180059" w="305197">
                  <a:moveTo>
                    <a:pt x="28182" y="0"/>
                  </a:moveTo>
                  <a:lnTo>
                    <a:pt x="277015" y="0"/>
                  </a:lnTo>
                  <a:cubicBezTo>
                    <a:pt x="284489" y="0"/>
                    <a:pt x="291657" y="2969"/>
                    <a:pt x="296943" y="8254"/>
                  </a:cubicBezTo>
                  <a:cubicBezTo>
                    <a:pt x="302228" y="13540"/>
                    <a:pt x="305197" y="20708"/>
                    <a:pt x="305197" y="28182"/>
                  </a:cubicBezTo>
                  <a:lnTo>
                    <a:pt x="305197" y="151876"/>
                  </a:lnTo>
                  <a:cubicBezTo>
                    <a:pt x="305197" y="167441"/>
                    <a:pt x="292579" y="180059"/>
                    <a:pt x="277015" y="180059"/>
                  </a:cubicBezTo>
                  <a:lnTo>
                    <a:pt x="28182" y="180059"/>
                  </a:lnTo>
                  <a:cubicBezTo>
                    <a:pt x="12618" y="180059"/>
                    <a:pt x="0" y="167441"/>
                    <a:pt x="0" y="151876"/>
                  </a:cubicBezTo>
                  <a:lnTo>
                    <a:pt x="0" y="28182"/>
                  </a:lnTo>
                  <a:cubicBezTo>
                    <a:pt x="0" y="12618"/>
                    <a:pt x="12618" y="0"/>
                    <a:pt x="28182" y="0"/>
                  </a:cubicBezTo>
                  <a:close/>
                </a:path>
              </a:pathLst>
            </a:custGeom>
            <a:solidFill>
              <a:srgbClr val="F2F1EE"/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0" y="-9525"/>
              <a:ext cx="305197" cy="189584"/>
            </a:xfrm>
            <a:prstGeom prst="rect">
              <a:avLst/>
            </a:prstGeom>
          </p:spPr>
          <p:txBody>
            <a:bodyPr anchor="ctr" rtlCol="false" tIns="127000" lIns="127000" bIns="127000" rIns="127000"/>
            <a:lstStyle/>
            <a:p>
              <a:pPr algn="ctr">
                <a:lnSpc>
                  <a:spcPts val="1200"/>
                </a:lnSpc>
              </a:pP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3606297" y="2143296"/>
            <a:ext cx="1855995" cy="1646513"/>
            <a:chOff x="0" y="0"/>
            <a:chExt cx="1155006" cy="1024642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14"/>
              <a:stretch>
                <a:fillRect l="-16534" t="0" r="-16534" b="0"/>
              </a:stretch>
            </a:blipFill>
          </p:spPr>
        </p:sp>
      </p:grpSp>
      <p:grpSp>
        <p:nvGrpSpPr>
          <p:cNvPr name="Group 169" id="169"/>
          <p:cNvGrpSpPr/>
          <p:nvPr/>
        </p:nvGrpSpPr>
        <p:grpSpPr>
          <a:xfrm rot="0">
            <a:off x="1312989" y="2143296"/>
            <a:ext cx="1855995" cy="1646513"/>
            <a:chOff x="0" y="0"/>
            <a:chExt cx="1155006" cy="1024642"/>
          </a:xfrm>
        </p:grpSpPr>
        <p:sp>
          <p:nvSpPr>
            <p:cNvPr name="Freeform 170" id="170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15"/>
              <a:stretch>
                <a:fillRect l="-14157" t="0" r="-14157" b="-117095"/>
              </a:stretch>
            </a:blipFill>
          </p:spPr>
        </p:sp>
      </p:grpSp>
      <p:grpSp>
        <p:nvGrpSpPr>
          <p:cNvPr name="Group 171" id="171"/>
          <p:cNvGrpSpPr/>
          <p:nvPr/>
        </p:nvGrpSpPr>
        <p:grpSpPr>
          <a:xfrm rot="0">
            <a:off x="5902350" y="2142697"/>
            <a:ext cx="1855995" cy="1646513"/>
            <a:chOff x="0" y="0"/>
            <a:chExt cx="1155006" cy="1024642"/>
          </a:xfrm>
        </p:grpSpPr>
        <p:sp>
          <p:nvSpPr>
            <p:cNvPr name="Freeform 172" id="172"/>
            <p:cNvSpPr/>
            <p:nvPr/>
          </p:nvSpPr>
          <p:spPr>
            <a:xfrm flipH="false" flipV="false" rot="0">
              <a:off x="0" y="0"/>
              <a:ext cx="1155006" cy="1024642"/>
            </a:xfrm>
            <a:custGeom>
              <a:avLst/>
              <a:gdLst/>
              <a:ahLst/>
              <a:cxnLst/>
              <a:rect r="r" b="b" t="t" l="l"/>
              <a:pathLst>
                <a:path h="1024642" w="1155006">
                  <a:moveTo>
                    <a:pt x="70912" y="0"/>
                  </a:moveTo>
                  <a:lnTo>
                    <a:pt x="1084094" y="0"/>
                  </a:lnTo>
                  <a:cubicBezTo>
                    <a:pt x="1102901" y="0"/>
                    <a:pt x="1120937" y="7471"/>
                    <a:pt x="1134236" y="20770"/>
                  </a:cubicBezTo>
                  <a:cubicBezTo>
                    <a:pt x="1147535" y="34068"/>
                    <a:pt x="1155006" y="52105"/>
                    <a:pt x="1155006" y="70912"/>
                  </a:cubicBezTo>
                  <a:lnTo>
                    <a:pt x="1155006" y="953730"/>
                  </a:lnTo>
                  <a:cubicBezTo>
                    <a:pt x="1155006" y="972537"/>
                    <a:pt x="1147535" y="990574"/>
                    <a:pt x="1134236" y="1003873"/>
                  </a:cubicBezTo>
                  <a:cubicBezTo>
                    <a:pt x="1120937" y="1017171"/>
                    <a:pt x="1102901" y="1024642"/>
                    <a:pt x="1084094" y="1024642"/>
                  </a:cubicBezTo>
                  <a:lnTo>
                    <a:pt x="70912" y="1024642"/>
                  </a:lnTo>
                  <a:cubicBezTo>
                    <a:pt x="31748" y="1024642"/>
                    <a:pt x="0" y="992894"/>
                    <a:pt x="0" y="953730"/>
                  </a:cubicBezTo>
                  <a:lnTo>
                    <a:pt x="0" y="70912"/>
                  </a:lnTo>
                  <a:cubicBezTo>
                    <a:pt x="0" y="52105"/>
                    <a:pt x="7471" y="34068"/>
                    <a:pt x="20770" y="20770"/>
                  </a:cubicBezTo>
                  <a:cubicBezTo>
                    <a:pt x="34068" y="7471"/>
                    <a:pt x="52105" y="0"/>
                    <a:pt x="70912" y="0"/>
                  </a:cubicBezTo>
                  <a:close/>
                </a:path>
              </a:pathLst>
            </a:custGeom>
            <a:blipFill>
              <a:blip r:embed="rId16"/>
              <a:stretch>
                <a:fillRect l="0" t="-25148" r="0" b="-25148"/>
              </a:stretch>
            </a:blipFill>
          </p:spPr>
        </p:sp>
      </p:grpSp>
      <p:sp>
        <p:nvSpPr>
          <p:cNvPr name="Freeform 173" id="173"/>
          <p:cNvSpPr/>
          <p:nvPr/>
        </p:nvSpPr>
        <p:spPr>
          <a:xfrm flipH="false" flipV="false" rot="0">
            <a:off x="5877369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60" y="0"/>
                </a:lnTo>
                <a:lnTo>
                  <a:pt x="1939960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4" id="174"/>
          <p:cNvSpPr/>
          <p:nvPr/>
        </p:nvSpPr>
        <p:spPr>
          <a:xfrm flipH="false" flipV="false" rot="0">
            <a:off x="8180551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59" y="0"/>
                </a:lnTo>
                <a:lnTo>
                  <a:pt x="1939959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5" id="175"/>
          <p:cNvSpPr/>
          <p:nvPr/>
        </p:nvSpPr>
        <p:spPr>
          <a:xfrm flipH="false" flipV="false" rot="0">
            <a:off x="10483732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59" y="0"/>
                </a:lnTo>
                <a:lnTo>
                  <a:pt x="1939959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6" id="176"/>
          <p:cNvSpPr/>
          <p:nvPr/>
        </p:nvSpPr>
        <p:spPr>
          <a:xfrm flipH="false" flipV="false" rot="0">
            <a:off x="12786913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59" y="0"/>
                </a:lnTo>
                <a:lnTo>
                  <a:pt x="1939959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7" id="177"/>
          <p:cNvSpPr/>
          <p:nvPr/>
        </p:nvSpPr>
        <p:spPr>
          <a:xfrm flipH="false" flipV="false" rot="0">
            <a:off x="15090094" y="7634391"/>
            <a:ext cx="1939959" cy="92148"/>
          </a:xfrm>
          <a:custGeom>
            <a:avLst/>
            <a:gdLst/>
            <a:ahLst/>
            <a:cxnLst/>
            <a:rect r="r" b="b" t="t" l="l"/>
            <a:pathLst>
              <a:path h="92148" w="1939959">
                <a:moveTo>
                  <a:pt x="0" y="0"/>
                </a:moveTo>
                <a:lnTo>
                  <a:pt x="1939960" y="0"/>
                </a:lnTo>
                <a:lnTo>
                  <a:pt x="1939960" y="92148"/>
                </a:lnTo>
                <a:lnTo>
                  <a:pt x="0" y="921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8" id="178"/>
          <p:cNvSpPr txBox="true"/>
          <p:nvPr/>
        </p:nvSpPr>
        <p:spPr>
          <a:xfrm rot="0">
            <a:off x="11854078" y="929338"/>
            <a:ext cx="4860356" cy="61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4736"/>
              </a:lnSpc>
            </a:pPr>
            <a:r>
              <a:rPr lang="ar-EG" sz="4013" b="true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برنامه هفتگی</a:t>
            </a:r>
          </a:p>
        </p:txBody>
      </p:sp>
      <p:sp>
        <p:nvSpPr>
          <p:cNvPr name="TextBox 179" id="179"/>
          <p:cNvSpPr txBox="true"/>
          <p:nvPr/>
        </p:nvSpPr>
        <p:spPr>
          <a:xfrm rot="0">
            <a:off x="13164872" y="1781227"/>
            <a:ext cx="1096292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یکشنبه</a:t>
            </a:r>
          </a:p>
        </p:txBody>
      </p:sp>
      <p:sp>
        <p:nvSpPr>
          <p:cNvPr name="TextBox 180" id="180"/>
          <p:cNvSpPr txBox="true"/>
          <p:nvPr/>
        </p:nvSpPr>
        <p:spPr>
          <a:xfrm rot="0">
            <a:off x="8581541" y="1780328"/>
            <a:ext cx="1084232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سه شنبه</a:t>
            </a:r>
          </a:p>
        </p:txBody>
      </p:sp>
      <p:sp>
        <p:nvSpPr>
          <p:cNvPr name="TextBox 181" id="181"/>
          <p:cNvSpPr txBox="true"/>
          <p:nvPr/>
        </p:nvSpPr>
        <p:spPr>
          <a:xfrm rot="0">
            <a:off x="15473318" y="1780628"/>
            <a:ext cx="1071506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شنبه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10840749" y="1779728"/>
            <a:ext cx="1157921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دوشنبه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12760040" y="7845151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8170678" y="7844252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15056092" y="7844552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186" id="186"/>
          <p:cNvSpPr txBox="true"/>
          <p:nvPr/>
        </p:nvSpPr>
        <p:spPr>
          <a:xfrm rot="0">
            <a:off x="10466731" y="7843652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187" id="187"/>
          <p:cNvSpPr txBox="true"/>
          <p:nvPr/>
        </p:nvSpPr>
        <p:spPr>
          <a:xfrm rot="0">
            <a:off x="13024656" y="5076936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188" id="188"/>
          <p:cNvSpPr txBox="true"/>
          <p:nvPr/>
        </p:nvSpPr>
        <p:spPr>
          <a:xfrm rot="0">
            <a:off x="8435294" y="5076037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189" id="189"/>
          <p:cNvSpPr txBox="true"/>
          <p:nvPr/>
        </p:nvSpPr>
        <p:spPr>
          <a:xfrm rot="0">
            <a:off x="15320709" y="5076336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190" id="190"/>
          <p:cNvSpPr txBox="true"/>
          <p:nvPr/>
        </p:nvSpPr>
        <p:spPr>
          <a:xfrm rot="0">
            <a:off x="10731347" y="5075437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191" id="191"/>
          <p:cNvSpPr txBox="true"/>
          <p:nvPr/>
        </p:nvSpPr>
        <p:spPr>
          <a:xfrm rot="0">
            <a:off x="13024656" y="3984710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استوری</a:t>
            </a:r>
          </a:p>
        </p:txBody>
      </p:sp>
      <p:sp>
        <p:nvSpPr>
          <p:cNvPr name="TextBox 192" id="192"/>
          <p:cNvSpPr txBox="true"/>
          <p:nvPr/>
        </p:nvSpPr>
        <p:spPr>
          <a:xfrm rot="0">
            <a:off x="8435294" y="3983810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ریل</a:t>
            </a:r>
          </a:p>
        </p:txBody>
      </p:sp>
      <p:sp>
        <p:nvSpPr>
          <p:cNvPr name="TextBox 193" id="193"/>
          <p:cNvSpPr txBox="true"/>
          <p:nvPr/>
        </p:nvSpPr>
        <p:spPr>
          <a:xfrm rot="0">
            <a:off x="15320709" y="3984110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پست </a:t>
            </a:r>
          </a:p>
        </p:txBody>
      </p:sp>
      <p:sp>
        <p:nvSpPr>
          <p:cNvPr name="TextBox 194" id="194"/>
          <p:cNvSpPr txBox="true"/>
          <p:nvPr/>
        </p:nvSpPr>
        <p:spPr>
          <a:xfrm rot="0">
            <a:off x="10731347" y="3983210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کاروسل</a:t>
            </a:r>
          </a:p>
        </p:txBody>
      </p:sp>
      <p:sp>
        <p:nvSpPr>
          <p:cNvPr name="TextBox 195" id="195"/>
          <p:cNvSpPr txBox="true"/>
          <p:nvPr/>
        </p:nvSpPr>
        <p:spPr>
          <a:xfrm rot="0">
            <a:off x="15320709" y="4482382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TextBox 196" id="196"/>
          <p:cNvSpPr txBox="true"/>
          <p:nvPr/>
        </p:nvSpPr>
        <p:spPr>
          <a:xfrm rot="0">
            <a:off x="12946709" y="6859304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197" id="197"/>
          <p:cNvSpPr txBox="true"/>
          <p:nvPr/>
        </p:nvSpPr>
        <p:spPr>
          <a:xfrm rot="0">
            <a:off x="8357348" y="6858405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198" id="198"/>
          <p:cNvSpPr txBox="true"/>
          <p:nvPr/>
        </p:nvSpPr>
        <p:spPr>
          <a:xfrm rot="0">
            <a:off x="15242762" y="6858704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199" id="199"/>
          <p:cNvSpPr txBox="true"/>
          <p:nvPr/>
        </p:nvSpPr>
        <p:spPr>
          <a:xfrm rot="0">
            <a:off x="10653401" y="6857805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200" id="200"/>
          <p:cNvSpPr txBox="true"/>
          <p:nvPr/>
        </p:nvSpPr>
        <p:spPr>
          <a:xfrm rot="0">
            <a:off x="12802021" y="5566139"/>
            <a:ext cx="1838995" cy="13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979"/>
              </a:lnSpc>
            </a:pPr>
            <a:r>
              <a:rPr lang="ar-EG" sz="960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معرفی ویژگی محصول در سه استوری </a:t>
            </a:r>
          </a:p>
        </p:txBody>
      </p:sp>
      <p:sp>
        <p:nvSpPr>
          <p:cNvPr name="TextBox 201" id="201"/>
          <p:cNvSpPr txBox="true"/>
          <p:nvPr/>
        </p:nvSpPr>
        <p:spPr>
          <a:xfrm rot="0">
            <a:off x="8212660" y="5565239"/>
            <a:ext cx="1838995" cy="13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979"/>
              </a:lnSpc>
            </a:pPr>
            <a:r>
              <a:rPr lang="ar-EG" sz="960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یک نفر در حال استفاده از محصول</a:t>
            </a:r>
          </a:p>
        </p:txBody>
      </p:sp>
      <p:sp>
        <p:nvSpPr>
          <p:cNvPr name="TextBox 202" id="202"/>
          <p:cNvSpPr txBox="true"/>
          <p:nvPr/>
        </p:nvSpPr>
        <p:spPr>
          <a:xfrm rot="0">
            <a:off x="15098074" y="5565539"/>
            <a:ext cx="1838995" cy="13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9"/>
              </a:lnSpc>
            </a:pPr>
            <a:r>
              <a:rPr lang="en-US" sz="960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3 </a:t>
            </a:r>
            <a:r>
              <a:rPr lang="ar-EG" sz="960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عکس با نورپردازی مناسب از محصول</a:t>
            </a:r>
          </a:p>
        </p:txBody>
      </p:sp>
      <p:sp>
        <p:nvSpPr>
          <p:cNvPr name="TextBox 203" id="203"/>
          <p:cNvSpPr txBox="true"/>
          <p:nvPr/>
        </p:nvSpPr>
        <p:spPr>
          <a:xfrm rot="0">
            <a:off x="10508713" y="5564639"/>
            <a:ext cx="1838995" cy="13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979"/>
              </a:lnSpc>
            </a:pPr>
            <a:r>
              <a:rPr lang="ar-EG" sz="960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عکس از نحوه استفاده از محصول</a:t>
            </a:r>
          </a:p>
        </p:txBody>
      </p:sp>
      <p:sp>
        <p:nvSpPr>
          <p:cNvPr name="TextBox 204" id="204"/>
          <p:cNvSpPr txBox="true"/>
          <p:nvPr/>
        </p:nvSpPr>
        <p:spPr>
          <a:xfrm rot="0">
            <a:off x="3962704" y="1779428"/>
            <a:ext cx="1143183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پنجشنبه</a:t>
            </a:r>
          </a:p>
        </p:txBody>
      </p:sp>
      <p:sp>
        <p:nvSpPr>
          <p:cNvPr name="TextBox 205" id="205"/>
          <p:cNvSpPr txBox="true"/>
          <p:nvPr/>
        </p:nvSpPr>
        <p:spPr>
          <a:xfrm rot="0">
            <a:off x="1748486" y="1779428"/>
            <a:ext cx="985000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جمعه</a:t>
            </a:r>
          </a:p>
        </p:txBody>
      </p:sp>
      <p:sp>
        <p:nvSpPr>
          <p:cNvPr name="TextBox 206" id="206"/>
          <p:cNvSpPr txBox="true"/>
          <p:nvPr/>
        </p:nvSpPr>
        <p:spPr>
          <a:xfrm rot="0">
            <a:off x="6288069" y="1778828"/>
            <a:ext cx="1084558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F2F1EE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چهارشنبه</a:t>
            </a:r>
          </a:p>
        </p:txBody>
      </p:sp>
      <p:sp>
        <p:nvSpPr>
          <p:cNvPr name="TextBox 207" id="207"/>
          <p:cNvSpPr txBox="true"/>
          <p:nvPr/>
        </p:nvSpPr>
        <p:spPr>
          <a:xfrm rot="0">
            <a:off x="3581316" y="7843352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208" id="208"/>
          <p:cNvSpPr txBox="true"/>
          <p:nvPr/>
        </p:nvSpPr>
        <p:spPr>
          <a:xfrm rot="0">
            <a:off x="1288008" y="7843352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209" id="209"/>
          <p:cNvSpPr txBox="true"/>
          <p:nvPr/>
        </p:nvSpPr>
        <p:spPr>
          <a:xfrm rot="0">
            <a:off x="5877369" y="7842752"/>
            <a:ext cx="183899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نکات مهم</a:t>
            </a:r>
          </a:p>
        </p:txBody>
      </p:sp>
      <p:sp>
        <p:nvSpPr>
          <p:cNvPr name="TextBox 210" id="210"/>
          <p:cNvSpPr txBox="true"/>
          <p:nvPr/>
        </p:nvSpPr>
        <p:spPr>
          <a:xfrm rot="0">
            <a:off x="3845933" y="5075137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211" id="211"/>
          <p:cNvSpPr txBox="true"/>
          <p:nvPr/>
        </p:nvSpPr>
        <p:spPr>
          <a:xfrm rot="0">
            <a:off x="1552624" y="5075137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212" id="212"/>
          <p:cNvSpPr txBox="true"/>
          <p:nvPr/>
        </p:nvSpPr>
        <p:spPr>
          <a:xfrm rot="0">
            <a:off x="6141986" y="5074537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محتوا</a:t>
            </a:r>
          </a:p>
        </p:txBody>
      </p:sp>
      <p:sp>
        <p:nvSpPr>
          <p:cNvPr name="TextBox 213" id="213"/>
          <p:cNvSpPr txBox="true"/>
          <p:nvPr/>
        </p:nvSpPr>
        <p:spPr>
          <a:xfrm rot="0">
            <a:off x="3845933" y="3982910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ریل</a:t>
            </a:r>
          </a:p>
        </p:txBody>
      </p:sp>
      <p:sp>
        <p:nvSpPr>
          <p:cNvPr name="TextBox 214" id="214"/>
          <p:cNvSpPr txBox="true"/>
          <p:nvPr/>
        </p:nvSpPr>
        <p:spPr>
          <a:xfrm rot="0">
            <a:off x="1552624" y="3982910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استوری</a:t>
            </a:r>
          </a:p>
        </p:txBody>
      </p:sp>
      <p:sp>
        <p:nvSpPr>
          <p:cNvPr name="TextBox 215" id="215"/>
          <p:cNvSpPr txBox="true"/>
          <p:nvPr/>
        </p:nvSpPr>
        <p:spPr>
          <a:xfrm rot="0">
            <a:off x="6141986" y="3982311"/>
            <a:ext cx="1393725" cy="2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استوری</a:t>
            </a:r>
          </a:p>
        </p:txBody>
      </p:sp>
      <p:sp>
        <p:nvSpPr>
          <p:cNvPr name="TextBox 216" id="216"/>
          <p:cNvSpPr txBox="true"/>
          <p:nvPr/>
        </p:nvSpPr>
        <p:spPr>
          <a:xfrm rot="0">
            <a:off x="3767986" y="6857505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217" id="217"/>
          <p:cNvSpPr txBox="true"/>
          <p:nvPr/>
        </p:nvSpPr>
        <p:spPr>
          <a:xfrm rot="0">
            <a:off x="1474678" y="6857505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218" id="218"/>
          <p:cNvSpPr txBox="true"/>
          <p:nvPr/>
        </p:nvSpPr>
        <p:spPr>
          <a:xfrm rot="0">
            <a:off x="6064039" y="6856905"/>
            <a:ext cx="1549619" cy="200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0">
              <a:lnSpc>
                <a:spcPts val="1553"/>
              </a:lnSpc>
              <a:spcBef>
                <a:spcPct val="0"/>
              </a:spcBef>
            </a:pPr>
            <a:r>
              <a:rPr lang="ar-EG" b="true" sz="1294">
                <a:solidFill>
                  <a:srgbClr val="2F3030"/>
                </a:solidFill>
                <a:latin typeface="Yekan Bakh FaNum 1 Bold"/>
                <a:ea typeface="Yekan Bakh FaNum 1 Bold"/>
                <a:cs typeface="Yekan Bakh FaNum 1 Bold"/>
                <a:sym typeface="Yekan Bakh FaNum 1 Bold"/>
                <a:rtl val="true"/>
              </a:rPr>
              <a:t>کپشن</a:t>
            </a:r>
          </a:p>
        </p:txBody>
      </p:sp>
      <p:sp>
        <p:nvSpPr>
          <p:cNvPr name="TextBox 219" id="219"/>
          <p:cNvSpPr txBox="true"/>
          <p:nvPr/>
        </p:nvSpPr>
        <p:spPr>
          <a:xfrm rot="0">
            <a:off x="13060030" y="4482982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TextBox 220" id="220"/>
          <p:cNvSpPr txBox="true"/>
          <p:nvPr/>
        </p:nvSpPr>
        <p:spPr>
          <a:xfrm rot="0">
            <a:off x="10689366" y="4482982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TextBox 221" id="221"/>
          <p:cNvSpPr txBox="true"/>
          <p:nvPr/>
        </p:nvSpPr>
        <p:spPr>
          <a:xfrm rot="0">
            <a:off x="8393313" y="4482982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TextBox 222" id="222"/>
          <p:cNvSpPr txBox="true"/>
          <p:nvPr/>
        </p:nvSpPr>
        <p:spPr>
          <a:xfrm rot="0">
            <a:off x="6150486" y="4482982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TextBox 223" id="223"/>
          <p:cNvSpPr txBox="true"/>
          <p:nvPr/>
        </p:nvSpPr>
        <p:spPr>
          <a:xfrm rot="0">
            <a:off x="3847305" y="4468934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TextBox 224" id="224"/>
          <p:cNvSpPr txBox="true"/>
          <p:nvPr/>
        </p:nvSpPr>
        <p:spPr>
          <a:xfrm rot="0">
            <a:off x="1544124" y="4468934"/>
            <a:ext cx="1393725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53"/>
              </a:lnSpc>
              <a:spcBef>
                <a:spcPct val="0"/>
              </a:spcBef>
            </a:pPr>
            <a:r>
              <a:rPr lang="ar-EG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  <a:rtl val="true"/>
              </a:rPr>
              <a:t>ساعت انتشار :        </a:t>
            </a:r>
            <a:r>
              <a:rPr lang="en-US" sz="1294">
                <a:solidFill>
                  <a:srgbClr val="2F3030"/>
                </a:solidFill>
                <a:latin typeface="Yekan Bakh FaNum 1"/>
                <a:ea typeface="Yekan Bakh FaNum 1"/>
                <a:cs typeface="Yekan Bakh FaNum 1"/>
                <a:sym typeface="Yekan Bakh FaNum 1"/>
              </a:rPr>
              <a:t>18:00</a:t>
            </a:r>
          </a:p>
        </p:txBody>
      </p:sp>
      <p:sp>
        <p:nvSpPr>
          <p:cNvPr name="Freeform 225" id="225"/>
          <p:cNvSpPr/>
          <p:nvPr/>
        </p:nvSpPr>
        <p:spPr>
          <a:xfrm flipH="false" flipV="false" rot="0">
            <a:off x="1260287" y="836824"/>
            <a:ext cx="1978400" cy="634288"/>
          </a:xfrm>
          <a:custGeom>
            <a:avLst/>
            <a:gdLst/>
            <a:ahLst/>
            <a:cxnLst/>
            <a:rect r="r" b="b" t="t" l="l"/>
            <a:pathLst>
              <a:path h="634288" w="1978400">
                <a:moveTo>
                  <a:pt x="0" y="0"/>
                </a:moveTo>
                <a:lnTo>
                  <a:pt x="1978400" y="0"/>
                </a:lnTo>
                <a:lnTo>
                  <a:pt x="1978400" y="634288"/>
                </a:lnTo>
                <a:lnTo>
                  <a:pt x="0" y="6342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0279" t="-12775" r="-2386" b="-971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DAGRHDKVpik</dc:identifier>
  <dcterms:modified xsi:type="dcterms:W3CDTF">2011-08-01T06:04:30Z</dcterms:modified>
  <cp:revision>1</cp:revision>
  <dc:title>تقویم محتوایی آماده اینستاگرام</dc:title>
</cp:coreProperties>
</file>